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2"/>
  </p:notesMasterIdLst>
  <p:sldIdLst>
    <p:sldId id="257" r:id="rId2"/>
    <p:sldId id="476" r:id="rId3"/>
    <p:sldId id="605" r:id="rId4"/>
    <p:sldId id="611" r:id="rId5"/>
    <p:sldId id="603" r:id="rId6"/>
    <p:sldId id="604" r:id="rId7"/>
    <p:sldId id="613" r:id="rId8"/>
    <p:sldId id="614" r:id="rId9"/>
    <p:sldId id="610" r:id="rId10"/>
    <p:sldId id="296" r:id="rId11"/>
  </p:sldIdLst>
  <p:sldSz cx="9144000" cy="6858000" type="screen4x3"/>
  <p:notesSz cx="6761163" cy="99425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FF99"/>
    <a:srgbClr val="33CC33"/>
    <a:srgbClr val="FF0000"/>
    <a:srgbClr val="000000"/>
    <a:srgbClr val="0033CC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3270" autoAdjust="0"/>
  </p:normalViewPr>
  <p:slideViewPr>
    <p:cSldViewPr>
      <p:cViewPr>
        <p:scale>
          <a:sx n="100" d="100"/>
          <a:sy n="100" d="100"/>
        </p:scale>
        <p:origin x="-678" y="-222"/>
      </p:cViewPr>
      <p:guideLst>
        <p:guide orient="horz" pos="2160"/>
        <p:guide orient="horz" pos="30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20" y="-90"/>
      </p:cViewPr>
      <p:guideLst>
        <p:guide orient="horz" pos="3131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117EB73-0ADB-4C46-9CA3-0072FA37BE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33278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BA1F2-8BC6-45EA-8C9A-FD5BF0A20419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68350"/>
            <a:ext cx="4910137" cy="36845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705" y="4760669"/>
            <a:ext cx="4903408" cy="4453417"/>
          </a:xfrm>
          <a:noFill/>
          <a:ln/>
        </p:spPr>
        <p:txBody>
          <a:bodyPr/>
          <a:lstStyle/>
          <a:p>
            <a:pPr eaLnBrk="1" hangingPunct="1"/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D42DE-F49B-4642-8B0B-4E889CB8BBFD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DC55-EB53-49F0-A722-EB0FDA458858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F03C-345D-4D6D-AF3E-9EB85C2FF5C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67544" y="260648"/>
            <a:ext cx="8229600" cy="5851525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7944" y="6525344"/>
            <a:ext cx="477416" cy="332656"/>
          </a:xfrm>
          <a:ln/>
        </p:spPr>
        <p:txBody>
          <a:bodyPr/>
          <a:lstStyle>
            <a:lvl1pPr>
              <a:defRPr/>
            </a:lvl1pPr>
          </a:lstStyle>
          <a:p>
            <a:fld id="{9E1A3B94-AC33-4852-AC90-68401D70E21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94AC-641F-4501-BC98-C1D0BDF68A76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9B19-BC8E-49CA-AAC6-A26241EAEBA9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1DB69-5DBF-4C61-9671-E69CA90EDA1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F3F4-2E0D-483E-BC8E-B67C7C48DE1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186B-9158-4AE6-B510-3C577A5F1CDB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3395-2934-4767-B6A6-B95920D3095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C296-993E-4626-B5B6-F3853224B59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A5FC-10DD-487A-87EA-52367B7EE9E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596336" y="6309320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C16E-1530-41A4-8AE8-1445FD2416B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067944" y="6492875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7ECF-4241-4FAA-A415-5AA2CF6A3890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07950" y="298450"/>
            <a:ext cx="9036050" cy="73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 rot="10800000">
            <a:off x="0" y="6554788"/>
            <a:ext cx="9036050" cy="73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9" name="Picture 7" descr="top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22225"/>
            <a:ext cx="1360487" cy="285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141663"/>
            <a:ext cx="9144000" cy="792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거래처 매뉴얼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3141663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000496" y="5643578"/>
            <a:ext cx="9925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체" pitchFamily="49" charset="-127"/>
              </a:rPr>
              <a:t>2016. 12</a:t>
            </a:r>
            <a:endParaRPr lang="en-US" altLang="ko-KR" sz="1600" dirty="0">
              <a:effectLst>
                <a:outerShdw blurRad="38100" dist="38100" dir="2700000" algn="tl">
                  <a:srgbClr val="C0C0C0"/>
                </a:outerShdw>
              </a:effectLst>
              <a:latin typeface="굴림체" pitchFamily="49" charset="-127"/>
            </a:endParaRPr>
          </a:p>
        </p:txBody>
      </p:sp>
      <p:pic>
        <p:nvPicPr>
          <p:cNvPr id="15368" name="Picture 10" descr="j0174877"/>
          <p:cNvPicPr>
            <a:picLocks noChangeArrowheads="1"/>
          </p:cNvPicPr>
          <p:nvPr/>
        </p:nvPicPr>
        <p:blipFill>
          <a:blip r:embed="rId3" cstate="print"/>
          <a:srcRect l="10236" r="23326"/>
          <a:stretch>
            <a:fillRect/>
          </a:stretch>
        </p:blipFill>
        <p:spPr bwMode="auto">
          <a:xfrm>
            <a:off x="1744638" y="1782763"/>
            <a:ext cx="1304925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1793875" y="1847850"/>
            <a:ext cx="1174750" cy="1176338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grpSp>
        <p:nvGrpSpPr>
          <p:cNvPr id="15370" name="Group 12"/>
          <p:cNvGrpSpPr>
            <a:grpSpLocks/>
          </p:cNvGrpSpPr>
          <p:nvPr/>
        </p:nvGrpSpPr>
        <p:grpSpPr bwMode="auto">
          <a:xfrm>
            <a:off x="7380312" y="5229200"/>
            <a:ext cx="1763688" cy="1628800"/>
            <a:chOff x="2611" y="1840"/>
            <a:chExt cx="1009" cy="1009"/>
          </a:xfrm>
        </p:grpSpPr>
        <p:pic>
          <p:nvPicPr>
            <p:cNvPr id="15378" name="Picture 13" descr="j0174966"/>
            <p:cNvPicPr>
              <a:picLocks noChangeArrowheads="1"/>
            </p:cNvPicPr>
            <p:nvPr/>
          </p:nvPicPr>
          <p:blipFill>
            <a:blip r:embed="rId4" cstate="print"/>
            <a:srcRect l="22932" r="10728"/>
            <a:stretch>
              <a:fillRect/>
            </a:stretch>
          </p:blipFill>
          <p:spPr bwMode="auto">
            <a:xfrm>
              <a:off x="2611" y="1840"/>
              <a:ext cx="100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9" name="Rectangle 14"/>
            <p:cNvSpPr>
              <a:spLocks noChangeArrowheads="1"/>
            </p:cNvSpPr>
            <p:nvPr/>
          </p:nvSpPr>
          <p:spPr bwMode="auto">
            <a:xfrm>
              <a:off x="2661" y="1890"/>
              <a:ext cx="909" cy="909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20000"/>
                </a:lnSpc>
                <a:buFontTx/>
                <a:buChar char="•"/>
              </a:pPr>
              <a:endParaRPr lang="ko-KR" altLang="en-US" b="0"/>
            </a:p>
          </p:txBody>
        </p:sp>
      </p:grpSp>
      <p:grpSp>
        <p:nvGrpSpPr>
          <p:cNvPr id="15371" name="Group 15"/>
          <p:cNvGrpSpPr>
            <a:grpSpLocks/>
          </p:cNvGrpSpPr>
          <p:nvPr/>
        </p:nvGrpSpPr>
        <p:grpSpPr bwMode="auto">
          <a:xfrm>
            <a:off x="3051239" y="1782341"/>
            <a:ext cx="1376781" cy="1306512"/>
            <a:chOff x="3961" y="1840"/>
            <a:chExt cx="1009" cy="1009"/>
          </a:xfrm>
        </p:grpSpPr>
        <p:pic>
          <p:nvPicPr>
            <p:cNvPr id="15376" name="Picture 16" descr="j0309394"/>
            <p:cNvPicPr>
              <a:picLocks noChangeArrowheads="1"/>
            </p:cNvPicPr>
            <p:nvPr/>
          </p:nvPicPr>
          <p:blipFill>
            <a:blip r:embed="rId5" cstate="print"/>
            <a:srcRect t="14568" b="18996"/>
            <a:stretch>
              <a:fillRect/>
            </a:stretch>
          </p:blipFill>
          <p:spPr bwMode="auto">
            <a:xfrm>
              <a:off x="3961" y="1840"/>
              <a:ext cx="100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004" y="1890"/>
              <a:ext cx="909" cy="909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20000"/>
                </a:lnSpc>
                <a:buFontTx/>
                <a:buChar char="•"/>
              </a:pPr>
              <a:endParaRPr lang="ko-KR" altLang="en-US" b="0"/>
            </a:p>
          </p:txBody>
        </p:sp>
      </p:grp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544513" y="1855788"/>
            <a:ext cx="1174750" cy="1176337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9510" y="1782341"/>
            <a:ext cx="14251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86358" y="1856609"/>
            <a:ext cx="1240324" cy="1177026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000364" y="6172162"/>
            <a:ext cx="3116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리 얼 시 </a:t>
            </a:r>
            <a:r>
              <a:rPr kumimoji="1" lang="ko-KR" altLang="en-US" sz="2000" b="1" dirty="0" err="1" smtClean="0">
                <a:latin typeface="+mn-ea"/>
                <a:cs typeface="Times New Roman" pitchFamily="18" charset="0"/>
              </a:rPr>
              <a:t>스</a:t>
            </a: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 </a:t>
            </a:r>
            <a:r>
              <a:rPr kumimoji="1" lang="ko-KR" altLang="en-US" sz="2000" b="1" dirty="0" err="1" smtClean="0">
                <a:latin typeface="+mn-ea"/>
                <a:cs typeface="Times New Roman" pitchFamily="18" charset="0"/>
              </a:rPr>
              <a:t>템</a:t>
            </a: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 주 식 회 사</a:t>
            </a:r>
            <a:endParaRPr kumimoji="1" lang="en-US" altLang="ko-KR" sz="2000" b="0" i="0" u="none" strike="noStrike" cap="none" normalizeH="0" baseline="0" dirty="0" smtClean="0">
              <a:ln>
                <a:noFill/>
              </a:ln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advTm="619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-14536" y="2780928"/>
            <a:ext cx="91585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latinLnBrk="0" hangingPunct="0"/>
            <a:r>
              <a:rPr lang="ko-KR" altLang="en-US" sz="6000" dirty="0" smtClean="0">
                <a:latin typeface="맑은 고딕" pitchFamily="50" charset="-127"/>
                <a:ea typeface="맑은 고딕" pitchFamily="50" charset="-127"/>
              </a:rPr>
              <a:t>감사합니다</a:t>
            </a:r>
            <a:r>
              <a:rPr lang="en-US" altLang="ko-KR" sz="6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6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2</a:t>
            </a:fld>
            <a:endParaRPr lang="en-US" altLang="ko-KR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2714612" y="642918"/>
            <a:ext cx="3346450" cy="408183"/>
          </a:xfrm>
          <a:prstGeom prst="ribbon">
            <a:avLst>
              <a:gd name="adj1" fmla="val 12500"/>
              <a:gd name="adj2" fmla="val 50667"/>
            </a:avLst>
          </a:prstGeom>
          <a:gradFill rotWithShape="0">
            <a:gsLst>
              <a:gs pos="0">
                <a:srgbClr val="8A4500"/>
              </a:gs>
              <a:gs pos="50000">
                <a:srgbClr val="FFFFFF"/>
              </a:gs>
              <a:gs pos="100000">
                <a:srgbClr val="8A4500"/>
              </a:gs>
            </a:gsLst>
            <a:lin ang="0" scaled="1"/>
          </a:gradFill>
          <a:ln w="9525">
            <a:solidFill>
              <a:srgbClr val="8A4500"/>
            </a:solidFill>
            <a:round/>
            <a:headEnd/>
            <a:tailEnd/>
          </a:ln>
        </p:spPr>
        <p:txBody>
          <a:bodyPr lIns="81711" tIns="40855" rIns="81711" bIns="40855" anchor="ctr">
            <a:spAutoFit/>
          </a:bodyPr>
          <a:lstStyle/>
          <a:p>
            <a:pPr algn="ctr"/>
            <a:r>
              <a:rPr lang="ko-KR" altLang="en-US" sz="1800" dirty="0" smtClean="0"/>
              <a:t>목    </a:t>
            </a:r>
            <a:r>
              <a:rPr lang="ko-KR" altLang="en-US" sz="1800" dirty="0"/>
              <a:t>차</a:t>
            </a:r>
          </a:p>
        </p:txBody>
      </p:sp>
      <p:sp>
        <p:nvSpPr>
          <p:cNvPr id="9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5964" y="4028563"/>
            <a:ext cx="357190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077"/>
          <p:cNvSpPr txBox="1">
            <a:spLocks noChangeArrowheads="1"/>
          </p:cNvSpPr>
          <p:nvPr/>
        </p:nvSpPr>
        <p:spPr bwMode="auto">
          <a:xfrm>
            <a:off x="1475656" y="1661170"/>
            <a:ext cx="6480720" cy="3424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프로그램설치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………</a:t>
            </a:r>
          </a:p>
          <a:p>
            <a:pPr marL="342900" indent="-342900">
              <a:spcBef>
                <a:spcPct val="50000"/>
              </a:spcBef>
            </a:pP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로그인  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………………</a:t>
            </a:r>
          </a:p>
          <a:p>
            <a:pPr marL="342900" indent="-342900">
              <a:spcBef>
                <a:spcPct val="50000"/>
              </a:spcBef>
            </a:pP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주문출고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</a:b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▷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주문접수</a:t>
            </a: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  <a:buAutoNum type="arabicPeriod"/>
            </a:pP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1.1 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업체주문등록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….…</a:t>
            </a:r>
          </a:p>
          <a:p>
            <a:pPr marL="342900" indent="-342900">
              <a:spcBef>
                <a:spcPct val="50000"/>
              </a:spcBef>
            </a:pPr>
            <a:endParaRPr lang="en-US" altLang="ko-KR" sz="12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1.2 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업체주문현황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…….</a:t>
            </a:r>
          </a:p>
          <a:p>
            <a:pPr marL="342900" indent="-342900">
              <a:spcBef>
                <a:spcPct val="50000"/>
              </a:spcBef>
            </a:pPr>
            <a:endParaRPr lang="en-US" altLang="ko-KR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1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5964" y="4570719"/>
            <a:ext cx="381700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90895" y="1743357"/>
            <a:ext cx="285749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1367" y="2348880"/>
            <a:ext cx="285749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3</a:t>
            </a:fld>
            <a:endParaRPr lang="en-US" altLang="ko-KR" dirty="0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※ 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프로그램 설치</a:t>
            </a:r>
            <a:endParaRPr lang="ko-KR" altLang="en-US" sz="1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1077"/>
          <p:cNvSpPr txBox="1">
            <a:spLocks noChangeArrowheads="1"/>
          </p:cNvSpPr>
          <p:nvPr/>
        </p:nvSpPr>
        <p:spPr bwMode="auto">
          <a:xfrm>
            <a:off x="611560" y="1285860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인터넷 창을 열고 아래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을 입력하면 프로그램을 다운로드 할 수 있습니다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1077"/>
          <p:cNvSpPr txBox="1">
            <a:spLocks noChangeArrowheads="1"/>
          </p:cNvSpPr>
          <p:nvPr/>
        </p:nvSpPr>
        <p:spPr bwMode="auto">
          <a:xfrm>
            <a:off x="611560" y="1714488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URL</a:t>
            </a:r>
            <a:r>
              <a:rPr lang="ko-KR" altLang="en-US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 www.realsystem.co.kr/nh_wms/nhwms_setup.htm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214554"/>
            <a:ext cx="7500990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357686" y="3500438"/>
            <a:ext cx="2286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※ </a:t>
            </a:r>
            <a:r>
              <a:rPr lang="ko-KR" altLang="en-US" sz="1000" dirty="0" smtClean="0">
                <a:solidFill>
                  <a:srgbClr val="FF0000"/>
                </a:solidFill>
              </a:rPr>
              <a:t>경로 입력 후 프로그램 설치화면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876078" y="4338840"/>
            <a:ext cx="1000132" cy="285752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11" name="Text Box 1077"/>
          <p:cNvSpPr txBox="1">
            <a:spLocks noChangeArrowheads="1"/>
          </p:cNvSpPr>
          <p:nvPr/>
        </p:nvSpPr>
        <p:spPr bwMode="auto">
          <a:xfrm>
            <a:off x="714348" y="5072074"/>
            <a:ext cx="800105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1.	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기초필수파일설치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 , 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응용프로그램설치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클릭하여 프로그램 실행에 필요한 파일을 다운로드 합니다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※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파일을 직접실행이 아닌 다운로드를 선택하여 저장합니다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※ OS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 윈도우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7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이상인 경우라면 설치파일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&gt;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마우스 오른쪽 버튼 클릭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-&gt; [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관리자 권한으로 실행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반드시 실행하세요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2.	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설치가 끝났다면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시작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을 눌러 프로그램을 시작하세요 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785560" y="4071942"/>
            <a:ext cx="238617" cy="142876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3" name="그룹 18"/>
          <p:cNvGrpSpPr/>
          <p:nvPr/>
        </p:nvGrpSpPr>
        <p:grpSpPr>
          <a:xfrm>
            <a:off x="571472" y="4357694"/>
            <a:ext cx="201544" cy="207195"/>
            <a:chOff x="7579720" y="3272554"/>
            <a:chExt cx="376656" cy="479863"/>
          </a:xfrm>
        </p:grpSpPr>
        <p:sp>
          <p:nvSpPr>
            <p:cNvPr id="16" name="TextBox 15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4" name="그룹 18"/>
          <p:cNvGrpSpPr/>
          <p:nvPr/>
        </p:nvGrpSpPr>
        <p:grpSpPr>
          <a:xfrm>
            <a:off x="2910072" y="3810494"/>
            <a:ext cx="201544" cy="230832"/>
            <a:chOff x="7579720" y="3272554"/>
            <a:chExt cx="376656" cy="534606"/>
          </a:xfrm>
        </p:grpSpPr>
        <p:sp>
          <p:nvSpPr>
            <p:cNvPr id="19" name="TextBox 18"/>
            <p:cNvSpPr txBox="1"/>
            <p:nvPr/>
          </p:nvSpPr>
          <p:spPr>
            <a:xfrm>
              <a:off x="7579720" y="3272554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캡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628800"/>
            <a:ext cx="6336703" cy="4752528"/>
          </a:xfrm>
          <a:prstGeom prst="rect">
            <a:avLst/>
          </a:prstGeom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4</a:t>
            </a:fld>
            <a:endParaRPr lang="en-US" altLang="ko-KR" dirty="0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※ 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로그인</a:t>
            </a:r>
            <a:endParaRPr lang="ko-KR" altLang="en-US" sz="1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1077"/>
          <p:cNvSpPr txBox="1">
            <a:spLocks noChangeArrowheads="1"/>
          </p:cNvSpPr>
          <p:nvPr/>
        </p:nvSpPr>
        <p:spPr bwMode="auto">
          <a:xfrm>
            <a:off x="611560" y="1285860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프로그램 설치가 끝나면 로그인 화면이 나타납니다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0" name="직사각형 9"/>
          <p:cNvSpPr/>
          <p:nvPr/>
        </p:nvSpPr>
        <p:spPr bwMode="auto">
          <a:xfrm>
            <a:off x="3491880" y="4480545"/>
            <a:ext cx="2160240" cy="57606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11" name="Text Box 1077"/>
          <p:cNvSpPr txBox="1">
            <a:spLocks noChangeArrowheads="1"/>
          </p:cNvSpPr>
          <p:nvPr/>
        </p:nvSpPr>
        <p:spPr bwMode="auto">
          <a:xfrm>
            <a:off x="1755520" y="5157192"/>
            <a:ext cx="5696800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회사명을 선택하세요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아이디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경제통합거래처코드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입력하세요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비밀번호를 입력하세요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초기 비밀번호는 아이디와 동일합니다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비밀번호를 입력한 후 열쇠모양 버튼을 클릭하시면 비밀번호를 변경할 수 있습니다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확인 버튼을 누르면 </a:t>
            </a:r>
            <a:r>
              <a:rPr lang="ko-KR" altLang="en-US" sz="10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메인화면으로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이동합니다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9" name="타원 18"/>
          <p:cNvSpPr/>
          <p:nvPr/>
        </p:nvSpPr>
        <p:spPr>
          <a:xfrm>
            <a:off x="3179465" y="4609703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1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4504184" y="4806677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2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5559921" y="4615036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3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-14536" y="2780928"/>
            <a:ext cx="915853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latinLnBrk="0" hangingPunct="0"/>
            <a:r>
              <a:rPr lang="en-US" altLang="ko-KR" sz="45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4500" dirty="0" smtClean="0">
                <a:latin typeface="맑은 고딕" pitchFamily="50" charset="-127"/>
                <a:ea typeface="맑은 고딕" pitchFamily="50" charset="-127"/>
              </a:rPr>
              <a:t>주문출고</a:t>
            </a:r>
            <a:endParaRPr lang="ko-KR" altLang="en-US" sz="45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1.1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업체주문등록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 Box 1077"/>
          <p:cNvSpPr txBox="1">
            <a:spLocks noChangeArrowheads="1"/>
          </p:cNvSpPr>
          <p:nvPr/>
        </p:nvSpPr>
        <p:spPr bwMode="auto">
          <a:xfrm>
            <a:off x="611560" y="1196752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주문을 등록하는 화면입니다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20" name="그림 19" descr="캡처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484784"/>
            <a:ext cx="8136904" cy="5040560"/>
          </a:xfrm>
          <a:prstGeom prst="rect">
            <a:avLst/>
          </a:prstGeom>
        </p:spPr>
      </p:pic>
      <p:sp>
        <p:nvSpPr>
          <p:cNvPr id="43" name="직사각형 42"/>
          <p:cNvSpPr/>
          <p:nvPr/>
        </p:nvSpPr>
        <p:spPr bwMode="auto">
          <a:xfrm>
            <a:off x="683568" y="2636912"/>
            <a:ext cx="7848872" cy="1584176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53" name="Text Box 1077"/>
          <p:cNvSpPr txBox="1">
            <a:spLocks noChangeArrowheads="1"/>
          </p:cNvSpPr>
          <p:nvPr/>
        </p:nvSpPr>
        <p:spPr bwMode="auto">
          <a:xfrm>
            <a:off x="1979712" y="4316903"/>
            <a:ext cx="5400600" cy="10156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접수일자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출고예정일을 입력합니다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수화인 정보는 로그인한 거래처 정보가 자동으로 입력됩니다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접수일자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배송처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별로 한 건의 주문만 등록이 가능합니다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4" name="타원 53"/>
          <p:cNvSpPr/>
          <p:nvPr/>
        </p:nvSpPr>
        <p:spPr>
          <a:xfrm>
            <a:off x="3995936" y="3284984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1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1.1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업체주문등록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" name="그림 19" descr="캡처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484784"/>
            <a:ext cx="8136904" cy="5040560"/>
          </a:xfrm>
          <a:prstGeom prst="rect">
            <a:avLst/>
          </a:prstGeom>
        </p:spPr>
      </p:pic>
      <p:sp>
        <p:nvSpPr>
          <p:cNvPr id="43" name="직사각형 42"/>
          <p:cNvSpPr/>
          <p:nvPr/>
        </p:nvSpPr>
        <p:spPr bwMode="auto">
          <a:xfrm>
            <a:off x="683568" y="4365104"/>
            <a:ext cx="7848872" cy="201622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53" name="Text Box 1077"/>
          <p:cNvSpPr txBox="1">
            <a:spLocks noChangeArrowheads="1"/>
          </p:cNvSpPr>
          <p:nvPr/>
        </p:nvSpPr>
        <p:spPr bwMode="auto">
          <a:xfrm>
            <a:off x="1763688" y="2492896"/>
            <a:ext cx="5400600" cy="1754326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 startAt="2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상품을 검색하여 추가합니다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상품명이나 업체상품코드를 입력한 후 상품검색 버튼을 클릭하여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조회합니다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상품을 등록할 때 중복상품이 발생 안 하도록 주의하세요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추가된 상품을 삭제하고 싶은 경우 상품명을 더블클릭 하면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행이 삭제됩니다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4" name="타원 53"/>
          <p:cNvSpPr/>
          <p:nvPr/>
        </p:nvSpPr>
        <p:spPr>
          <a:xfrm>
            <a:off x="3995936" y="5373216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2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1.1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업체주문등록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" name="그림 19" descr="캡처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484784"/>
            <a:ext cx="8136904" cy="5040560"/>
          </a:xfrm>
          <a:prstGeom prst="rect">
            <a:avLst/>
          </a:prstGeom>
        </p:spPr>
      </p:pic>
      <p:sp>
        <p:nvSpPr>
          <p:cNvPr id="43" name="직사각형 42"/>
          <p:cNvSpPr/>
          <p:nvPr/>
        </p:nvSpPr>
        <p:spPr bwMode="auto">
          <a:xfrm>
            <a:off x="683568" y="2132856"/>
            <a:ext cx="7848872" cy="432048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53" name="Text Box 1077"/>
          <p:cNvSpPr txBox="1">
            <a:spLocks noChangeArrowheads="1"/>
          </p:cNvSpPr>
          <p:nvPr/>
        </p:nvSpPr>
        <p:spPr bwMode="auto">
          <a:xfrm>
            <a:off x="1907704" y="3142709"/>
            <a:ext cx="5400600" cy="1754326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 startAt="3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접수일자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배송처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별로 등록된 주문내역을 조회합니다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조회된 내역을 수정하여 저장버튼을 누르면 해당 주문을 수정합니다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신규등록에 체크가 된 경우 기존 주문을 수정하지 않고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새로운 주문으로 등록합니다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 경우 접수일자에 등록된 자료가 없어야 저장이 가능합니다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과거날짜의 주문을 불러와서 신규로 등록할 때 사용합니다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b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endParaRPr lang="en-US" altLang="ko-KR" sz="12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3995936" y="2204864"/>
            <a:ext cx="288032" cy="288032"/>
          </a:xfrm>
          <a:prstGeom prst="ellipse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3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572000" y="2636912"/>
            <a:ext cx="2016224" cy="432048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캡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8136904" cy="5040560"/>
          </a:xfrm>
          <a:prstGeom prst="rect">
            <a:avLst/>
          </a:prstGeom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1.2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업체주문현황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1077"/>
          <p:cNvSpPr txBox="1">
            <a:spLocks noChangeArrowheads="1"/>
          </p:cNvSpPr>
          <p:nvPr/>
        </p:nvSpPr>
        <p:spPr bwMode="auto">
          <a:xfrm>
            <a:off x="648228" y="1196752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업체에서 등록한 주문내역을 조회하는 화면입니다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 Box 1077"/>
          <p:cNvSpPr txBox="1">
            <a:spLocks noChangeArrowheads="1"/>
          </p:cNvSpPr>
          <p:nvPr/>
        </p:nvSpPr>
        <p:spPr bwMode="auto">
          <a:xfrm>
            <a:off x="1907704" y="3142709"/>
            <a:ext cx="56886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접수일자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배송처를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입력한 후 조회버튼을 클릭합니다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주문내역을 조회한 후 엑셀버튼을 클릭하면 엑셀파일로 다운로드 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인쇄버튼을 클릭하여 프린터로 출력합니다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20455</TotalTime>
  <Words>155</Words>
  <Application>Microsoft Office PowerPoint</Application>
  <PresentationFormat>화면 슬라이드 쇼(4:3)</PresentationFormat>
  <Paragraphs>67</Paragraphs>
  <Slides>10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Brad Y. Kim</dc:creator>
  <cp:lastModifiedBy>최민식</cp:lastModifiedBy>
  <cp:revision>1657</cp:revision>
  <dcterms:created xsi:type="dcterms:W3CDTF">2008-04-02T04:41:17Z</dcterms:created>
  <dcterms:modified xsi:type="dcterms:W3CDTF">2017-03-17T09:00:10Z</dcterms:modified>
</cp:coreProperties>
</file>